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7" r:id="rId3"/>
    <p:sldId id="259" r:id="rId4"/>
    <p:sldId id="260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F418F-DEA8-7D40-82BD-4353EF73A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E59E66-4F7D-974E-9165-75A90BCD6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4AF3E-EBA7-2F44-91DF-A9D5C516B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D1E-0D5C-394B-AAAD-7FF8733E8160}" type="datetimeFigureOut">
              <a:rPr lang="en-US" smtClean="0"/>
              <a:t>5/15/19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60348-9521-1C4C-BBC4-7B75B69B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D7A1C-B705-3645-80FA-1C4E857A5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2CA6-F602-734D-A60A-701AD5DA1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5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283BF-DB3C-6E48-A73D-BE0DC10EC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4E347F-60B0-294D-A5AE-74AF877D6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348A3-6637-2545-84AE-5268340F1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D1E-0D5C-394B-AAAD-7FF8733E8160}" type="datetimeFigureOut">
              <a:rPr lang="en-US" smtClean="0"/>
              <a:t>5/15/19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E1038-E0E6-7145-B3BA-E974855DF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1D24F-69D4-BE44-B52C-D6E889BD6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2CA6-F602-734D-A60A-701AD5DA1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4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916034-F146-8E4C-9887-85C489591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501EF5-E9CB-D441-A567-5ED0EF34E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F5FB7-FDA9-5C40-B573-BA3C3E68C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D1E-0D5C-394B-AAAD-7FF8733E8160}" type="datetimeFigureOut">
              <a:rPr lang="en-US" smtClean="0"/>
              <a:t>5/15/19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0CD10-880D-AF48-B193-8B3012E69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940CF-58A6-9940-83CF-8D3113EC8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2CA6-F602-734D-A60A-701AD5DA1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8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5428-6C2E-F044-8FC6-BFCDFFF2C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3B887-D5B0-5A4E-9276-82B65CC04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3D578-F2EA-E141-8BA9-E79D01315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D1E-0D5C-394B-AAAD-7FF8733E8160}" type="datetimeFigureOut">
              <a:rPr lang="en-US" smtClean="0"/>
              <a:t>5/15/19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890E2-4856-B14C-A40F-2A1066673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A4FEB-97D3-D84C-8315-35106D84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2CA6-F602-734D-A60A-701AD5DA1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41A06-AFE4-BD46-9480-4E3F6DE03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587B5-6903-894B-A5C4-7FC965D83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B0EAD-6B16-F042-9E4D-EC5D3F56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D1E-0D5C-394B-AAAD-7FF8733E8160}" type="datetimeFigureOut">
              <a:rPr lang="en-US" smtClean="0"/>
              <a:t>5/15/19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C6C61-9D55-0744-BB47-5D34EA1D4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84395-484C-C740-BA21-C248985DD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2CA6-F602-734D-A60A-701AD5DA1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3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AF9BA-6924-4F47-8635-0402E7C5A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0F602-4BE9-C540-B2D3-1D616EA34B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616B3-7AB4-BB42-AA2D-818B1739E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25361-0781-5E40-874C-4AA1FAEC0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D1E-0D5C-394B-AAAD-7FF8733E8160}" type="datetimeFigureOut">
              <a:rPr lang="en-US" smtClean="0"/>
              <a:t>5/15/19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BC233-E383-7041-AF2C-349E5731A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89978-3573-7C44-B5C3-8E6E27738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2CA6-F602-734D-A60A-701AD5DA1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E9E99-7F80-A041-B7D7-41453F1C9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D34F42-3522-C444-9266-D5D7A41C1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F1537-A15B-E44D-98BD-AF6055C9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14234-7473-C840-ADBE-E019C05AD5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11829A-6B96-F549-AEC4-F2478AACFC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C997E8-4594-224B-94D0-1DA5A1B8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D1E-0D5C-394B-AAAD-7FF8733E8160}" type="datetimeFigureOut">
              <a:rPr lang="en-US" smtClean="0"/>
              <a:t>5/15/19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F6298B-0787-F448-9DE9-EA40FFE6F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6CE9F6-25DF-9542-B0DC-48C1132C3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2CA6-F602-734D-A60A-701AD5DA1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9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90ABF-676B-6B43-BBD6-ECC7BCD5B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D249ED-963C-FF41-9222-789F74D08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D1E-0D5C-394B-AAAD-7FF8733E8160}" type="datetimeFigureOut">
              <a:rPr lang="en-US" smtClean="0"/>
              <a:t>5/15/19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5FF6F7-59F2-5F4A-8B05-EE7A5CC74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D9E440-38BF-5D4C-B3CB-0EA8EB445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2CA6-F602-734D-A60A-701AD5DA1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A998D-CBDF-4343-BFD9-DDA0C402F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D1E-0D5C-394B-AAAD-7FF8733E8160}" type="datetimeFigureOut">
              <a:rPr lang="en-US" smtClean="0"/>
              <a:t>5/15/19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E5BF94-8F3D-A041-BE42-16B1C3E6E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81BB-2729-9F45-812B-ED9955242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2CA6-F602-734D-A60A-701AD5DA1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7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F8126-A8A8-1546-9E57-D4CC0C12F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C343A-0E30-384B-B1AF-AFCAFCDC7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C9533D-C920-B34B-BBEB-3A476E137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65DE29-90EA-9548-A15B-BF2160A41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D1E-0D5C-394B-AAAD-7FF8733E8160}" type="datetimeFigureOut">
              <a:rPr lang="en-US" smtClean="0"/>
              <a:t>5/15/19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F5EA9-6306-AE4C-A70C-E92EACB5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97198-88C5-B340-A768-20658FF4D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2CA6-F602-734D-A60A-701AD5DA1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6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51AF1-642A-1242-8ADF-C0CAF1F4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2B8B08-958C-5E4F-878B-EE1EE3B537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A2320-8E73-6342-819C-46F4FBC02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77C20-718C-3244-98D4-7BF3336AA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D1E-0D5C-394B-AAAD-7FF8733E8160}" type="datetimeFigureOut">
              <a:rPr lang="en-US" smtClean="0"/>
              <a:t>5/15/19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86CB9-E83D-C249-A9B7-8335781D8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59E75-CD37-154A-8437-6AFA5DDC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F2CA6-F602-734D-A60A-701AD5DA1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4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7F6286-BF40-FA46-B63C-C5CB7125B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D91F4-6C08-9C48-97AE-A48824966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E7EDF-277E-794D-A3D2-00630FC2B8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7AD1E-0D5C-394B-AAAD-7FF8733E8160}" type="datetimeFigureOut">
              <a:rPr lang="en-US" smtClean="0"/>
              <a:t>5/15/19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F1972-9E96-C647-B2BB-4FEF95119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C2F91-EB18-9D4D-A989-288F1EB187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F2CA6-F602-734D-A60A-701AD5DA1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0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192D-A5AA-FE48-8307-2519E975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Errors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9819D-F133-9C44-A0C2-621AD92F56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0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22111-AF10-3348-8A70-C1A52243A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FE3CB9-D3BF-5543-A7F9-9472F3C73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90" y="3142033"/>
            <a:ext cx="4233359" cy="30304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B528312-C91C-0344-AC04-4F2B0CB62D15}"/>
              </a:ext>
            </a:extLst>
          </p:cNvPr>
          <p:cNvSpPr txBox="1"/>
          <p:nvPr/>
        </p:nvSpPr>
        <p:spPr>
          <a:xfrm>
            <a:off x="1643974" y="2470826"/>
            <a:ext cx="31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Registered </a:t>
            </a:r>
            <a:r>
              <a:rPr lang="en-US" dirty="0" err="1"/>
              <a:t>mFFE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A5FC22-722A-7349-A192-21F057E73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5277" y="3262142"/>
            <a:ext cx="4204105" cy="27670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DBC54D6-D570-7148-A67C-5928D6BAA05F}"/>
              </a:ext>
            </a:extLst>
          </p:cNvPr>
          <p:cNvSpPr txBox="1"/>
          <p:nvPr/>
        </p:nvSpPr>
        <p:spPr>
          <a:xfrm>
            <a:off x="8090169" y="2655492"/>
            <a:ext cx="31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Template </a:t>
            </a:r>
            <a:r>
              <a:rPr lang="en-US" dirty="0" err="1"/>
              <a:t>mFFE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80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22111-AF10-3348-8A70-C1A52243A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Misalignment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528312-C91C-0344-AC04-4F2B0CB62D15}"/>
              </a:ext>
            </a:extLst>
          </p:cNvPr>
          <p:cNvSpPr txBox="1"/>
          <p:nvPr/>
        </p:nvSpPr>
        <p:spPr>
          <a:xfrm>
            <a:off x="1643974" y="2470826"/>
            <a:ext cx="31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Registered </a:t>
            </a:r>
            <a:r>
              <a:rPr lang="en-US" dirty="0" err="1"/>
              <a:t>mFFE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BC54D6-D570-7148-A67C-5928D6BAA05F}"/>
              </a:ext>
            </a:extLst>
          </p:cNvPr>
          <p:cNvSpPr txBox="1"/>
          <p:nvPr/>
        </p:nvSpPr>
        <p:spPr>
          <a:xfrm>
            <a:off x="8090169" y="2655492"/>
            <a:ext cx="31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Template </a:t>
            </a:r>
            <a:r>
              <a:rPr lang="en-US" dirty="0" err="1"/>
              <a:t>mFFE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9CE389-BF50-7347-90AC-0CD960AAE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360906"/>
            <a:ext cx="4229100" cy="2743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7C2D7A-25D3-DC4B-952F-143884E07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545" y="3669623"/>
            <a:ext cx="4119659" cy="217669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4DAB57D-4E3F-B743-B343-FD3AB164A85F}"/>
              </a:ext>
            </a:extLst>
          </p:cNvPr>
          <p:cNvSpPr txBox="1"/>
          <p:nvPr/>
        </p:nvSpPr>
        <p:spPr>
          <a:xfrm>
            <a:off x="5067300" y="1904909"/>
            <a:ext cx="20233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Registered WM doesn’t align with template WM </a:t>
            </a:r>
          </a:p>
        </p:txBody>
      </p:sp>
    </p:spTree>
    <p:extLst>
      <p:ext uri="{BB962C8B-B14F-4D97-AF65-F5344CB8AC3E}">
        <p14:creationId xmlns:p14="http://schemas.microsoft.com/office/powerpoint/2010/main" val="4177692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22111-AF10-3348-8A70-C1A52243A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Registration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528312-C91C-0344-AC04-4F2B0CB62D15}"/>
              </a:ext>
            </a:extLst>
          </p:cNvPr>
          <p:cNvSpPr txBox="1"/>
          <p:nvPr/>
        </p:nvSpPr>
        <p:spPr>
          <a:xfrm>
            <a:off x="4787629" y="1392207"/>
            <a:ext cx="31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Registered </a:t>
            </a:r>
            <a:r>
              <a:rPr lang="en-US" dirty="0" err="1"/>
              <a:t>mFFE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BC54D6-D570-7148-A67C-5928D6BAA05F}"/>
              </a:ext>
            </a:extLst>
          </p:cNvPr>
          <p:cNvSpPr txBox="1"/>
          <p:nvPr/>
        </p:nvSpPr>
        <p:spPr>
          <a:xfrm>
            <a:off x="4787628" y="4034860"/>
            <a:ext cx="31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Template </a:t>
            </a:r>
            <a:r>
              <a:rPr lang="en-US" dirty="0" err="1"/>
              <a:t>mFFE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B7F376-66B1-B04E-8B1C-C19EF13F4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324" y="1875354"/>
            <a:ext cx="8764621" cy="20456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17EE73-267B-FF42-83C6-D8942BE838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954" y="4749446"/>
            <a:ext cx="8929991" cy="157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676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A45BC-F238-E84B-BC5E-F215CFB94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Registered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FBD280-18DD-5348-AE35-FED4298F9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394" y="3714480"/>
            <a:ext cx="2959100" cy="2755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192A0F-CA9E-114B-939B-CA80518F16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6124" y="3887281"/>
            <a:ext cx="2286000" cy="22352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06CAF33-FD86-CB4A-9632-A0B559A5C11A}"/>
              </a:ext>
            </a:extLst>
          </p:cNvPr>
          <p:cNvSpPr txBox="1"/>
          <p:nvPr/>
        </p:nvSpPr>
        <p:spPr>
          <a:xfrm>
            <a:off x="1254868" y="2791839"/>
            <a:ext cx="31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Registered </a:t>
            </a:r>
            <a:r>
              <a:rPr lang="en-US" dirty="0" err="1"/>
              <a:t>mFFE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7EBF43-F60D-8740-861E-F0DC37E8C7EF}"/>
              </a:ext>
            </a:extLst>
          </p:cNvPr>
          <p:cNvSpPr txBox="1"/>
          <p:nvPr/>
        </p:nvSpPr>
        <p:spPr>
          <a:xfrm>
            <a:off x="8498731" y="2976505"/>
            <a:ext cx="31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Template </a:t>
            </a:r>
            <a:r>
              <a:rPr lang="en-US" dirty="0" err="1"/>
              <a:t>mFFE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0AA935-8DCF-E645-B4C8-04127E7F5C1D}"/>
              </a:ext>
            </a:extLst>
          </p:cNvPr>
          <p:cNvSpPr txBox="1"/>
          <p:nvPr/>
        </p:nvSpPr>
        <p:spPr>
          <a:xfrm>
            <a:off x="4656306" y="1943295"/>
            <a:ext cx="3142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showing up in the template space. Tried modifying </a:t>
            </a:r>
            <a:r>
              <a:rPr lang="en-US" dirty="0" err="1"/>
              <a:t>viewingsettings</a:t>
            </a:r>
            <a:r>
              <a:rPr lang="en-US" dirty="0"/>
              <a:t> in </a:t>
            </a:r>
            <a:r>
              <a:rPr lang="en-US" dirty="0" err="1"/>
              <a:t>fsleyes</a:t>
            </a:r>
            <a:r>
              <a:rPr lang="en-US" dirty="0"/>
              <a:t> and still didn’t show up.</a:t>
            </a:r>
          </a:p>
        </p:txBody>
      </p:sp>
    </p:spTree>
    <p:extLst>
      <p:ext uri="{BB962C8B-B14F-4D97-AF65-F5344CB8AC3E}">
        <p14:creationId xmlns:p14="http://schemas.microsoft.com/office/powerpoint/2010/main" val="254521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A45BC-F238-E84B-BC5E-F215CFB94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7173"/>
            <a:ext cx="10515600" cy="1325563"/>
          </a:xfrm>
        </p:spPr>
        <p:txBody>
          <a:bodyPr/>
          <a:lstStyle/>
          <a:p>
            <a:r>
              <a:rPr lang="en-US" dirty="0"/>
              <a:t>Rotated and </a:t>
            </a:r>
            <a:r>
              <a:rPr lang="en-US"/>
              <a:t>becomes Aligned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6CAF33-FD86-CB4A-9632-A0B559A5C11A}"/>
              </a:ext>
            </a:extLst>
          </p:cNvPr>
          <p:cNvSpPr txBox="1"/>
          <p:nvPr/>
        </p:nvSpPr>
        <p:spPr>
          <a:xfrm>
            <a:off x="2044294" y="781391"/>
            <a:ext cx="31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Superior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7EBF43-F60D-8740-861E-F0DC37E8C7EF}"/>
              </a:ext>
            </a:extLst>
          </p:cNvPr>
          <p:cNvSpPr txBox="1"/>
          <p:nvPr/>
        </p:nvSpPr>
        <p:spPr>
          <a:xfrm>
            <a:off x="0" y="4750434"/>
            <a:ext cx="1167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Template </a:t>
            </a:r>
            <a:r>
              <a:rPr lang="en-US" dirty="0" err="1"/>
              <a:t>mFFE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DC8EBF-33D0-D14A-AFF6-38DE2F631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270" y="1243056"/>
            <a:ext cx="2635250" cy="22332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EC1181-3E39-7146-BEE6-A02371DE891E}"/>
              </a:ext>
            </a:extLst>
          </p:cNvPr>
          <p:cNvSpPr txBox="1"/>
          <p:nvPr/>
        </p:nvSpPr>
        <p:spPr>
          <a:xfrm>
            <a:off x="0" y="1742405"/>
            <a:ext cx="1167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Registered </a:t>
            </a:r>
            <a:r>
              <a:rPr lang="en-US" dirty="0" err="1"/>
              <a:t>mFFE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8B7A36-2BAA-894F-880F-8FB2E5C997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319" y="4460401"/>
            <a:ext cx="3209080" cy="17369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AFB8A23-6C43-B84C-BD41-38BBFA5AAA3C}"/>
              </a:ext>
            </a:extLst>
          </p:cNvPr>
          <p:cNvSpPr txBox="1"/>
          <p:nvPr/>
        </p:nvSpPr>
        <p:spPr>
          <a:xfrm>
            <a:off x="6146123" y="777154"/>
            <a:ext cx="31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Medial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73AD6C-56FC-D340-9AFB-FC0FC135A85E}"/>
              </a:ext>
            </a:extLst>
          </p:cNvPr>
          <p:cNvSpPr txBox="1"/>
          <p:nvPr/>
        </p:nvSpPr>
        <p:spPr>
          <a:xfrm>
            <a:off x="10116766" y="777154"/>
            <a:ext cx="31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Inferior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052B44C-1C2A-704A-94FD-8870C94C66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6329" y="1373059"/>
            <a:ext cx="2614173" cy="210326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00C8B26-2200-A44A-99B8-9085421740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1829" y="4313834"/>
            <a:ext cx="2752793" cy="178121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F56DF53-146F-9140-9A84-D52656466D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55797" y="1243056"/>
            <a:ext cx="2961619" cy="243786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E86E7FE-030D-9D40-B54B-12FB602F23A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80899" y="4010643"/>
            <a:ext cx="29845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59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61</Words>
  <Application>Microsoft Macintosh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Registration Errors</vt:lpstr>
      <vt:lpstr>Rotation</vt:lpstr>
      <vt:lpstr>Misalignment</vt:lpstr>
      <vt:lpstr>Compressed Registration</vt:lpstr>
      <vt:lpstr>Not Registered</vt:lpstr>
      <vt:lpstr>Rotated and becomes Aligned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Good, Okay, Bad, Ugly </dc:title>
  <dc:creator>Microsoft Office User</dc:creator>
  <cp:lastModifiedBy>Microsoft Office User</cp:lastModifiedBy>
  <cp:revision>16</cp:revision>
  <dcterms:created xsi:type="dcterms:W3CDTF">2019-05-13T22:09:52Z</dcterms:created>
  <dcterms:modified xsi:type="dcterms:W3CDTF">2019-05-15T23:41:06Z</dcterms:modified>
</cp:coreProperties>
</file>